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trictFirstAndLastChars="0" autoCompressPictures="0" saveSubsetFonts="1">
  <p:sldMasterIdLst>
    <p:sldMasterId r:id="rId4" id="2147483648"/>
    <p:sldMasterId r:id="rId5" id="2147483661"/>
    <p:sldMasterId r:id="rId6" id="2147483674"/>
  </p:sldMasterIdLst>
  <p:notesMasterIdLst>
    <p:notesMasterId r:id="rId7"/>
  </p:notesMasterIdLst>
  <p:sldIdLst>
    <p:sldId r:id="rId8" id="256"/>
    <p:sldId r:id="rId9" id="257"/>
    <p:sldId r:id="rId10" id="258"/>
    <p:sldId r:id="rId11" id="259"/>
    <p:sldId r:id="rId12" id="260"/>
    <p:sldId r:id="rId13" id="261"/>
    <p:sldId r:id="rId14" id="262"/>
    <p:sldId r:id="rId15" id="263"/>
  </p:sldIdLst>
  <p:sldSz cx="9144000" cy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oundtripDataSignature="AMtx7mhNzeqJ2inn4wtk5Ee0xcreisZT5w==" r:id="rId16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6" Type="http://customschemas.google.com/relationships/presentationmetadata" Target="meta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b="0" baseline="30000" lang="en-US" sz="2000" strike="noStrike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64feba157f_0_3:notes"/>
          <p:cNvSpPr txBox="1"/>
          <p:nvPr>
            <p:ph idx="1" type="body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64feba157f_0_3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64feba157f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1" name="Google Shape;21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9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1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2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2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3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3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3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5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7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9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9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9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0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0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0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1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1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2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2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2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2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3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3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3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3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3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3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4feba157f_0_13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g64feba157f_0_13"/>
          <p:cNvSpPr txBox="1"/>
          <p:nvPr>
            <p:ph idx="1" type="subTitle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4feba157f_0_16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g64feba157f_0_16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4feba157f_0_1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g64feba157f_0_19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g64feba157f_0_19"/>
          <p:cNvSpPr txBox="1"/>
          <p:nvPr>
            <p:ph idx="2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4feba157f_0_23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4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4feba157f_0_25"/>
          <p:cNvSpPr txBox="1"/>
          <p:nvPr>
            <p:ph idx="1" type="subTitle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4feba157f_0_27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g64feba157f_0_27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g64feba157f_0_27"/>
          <p:cNvSpPr txBox="1"/>
          <p:nvPr>
            <p:ph idx="2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g64feba157f_0_27"/>
          <p:cNvSpPr txBox="1"/>
          <p:nvPr>
            <p:ph idx="3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4feba157f_0_32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g64feba157f_0_32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g64feba157f_0_32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g64feba157f_0_32"/>
          <p:cNvSpPr txBox="1"/>
          <p:nvPr>
            <p:ph idx="3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4feba157f_0_37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g64feba157f_0_37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g64feba157f_0_37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g64feba157f_0_37"/>
          <p:cNvSpPr txBox="1"/>
          <p:nvPr>
            <p:ph idx="3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4feba157f_0_42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g64feba157f_0_42"/>
          <p:cNvSpPr txBox="1"/>
          <p:nvPr>
            <p:ph idx="1" type="body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g64feba157f_0_42"/>
          <p:cNvSpPr txBox="1"/>
          <p:nvPr>
            <p:ph idx="2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4feba157f_0_46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g64feba157f_0_46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g64feba157f_0_46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g64feba157f_0_46"/>
          <p:cNvSpPr txBox="1"/>
          <p:nvPr>
            <p:ph idx="3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g64feba157f_0_46"/>
          <p:cNvSpPr txBox="1"/>
          <p:nvPr>
            <p:ph idx="4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4feba157f_0_52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g64feba157f_0_52"/>
          <p:cNvSpPr txBox="1"/>
          <p:nvPr>
            <p:ph idx="1" type="body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g64feba157f_0_52"/>
          <p:cNvSpPr txBox="1"/>
          <p:nvPr>
            <p:ph idx="2" type="body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g64feba157f_0_52"/>
          <p:cNvSpPr txBox="1"/>
          <p:nvPr>
            <p:ph idx="3" type="body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g64feba157f_0_52"/>
          <p:cNvSpPr txBox="1"/>
          <p:nvPr>
            <p:ph idx="4" type="body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g64feba157f_0_52"/>
          <p:cNvSpPr txBox="1"/>
          <p:nvPr>
            <p:ph idx="5" type="body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g64feba157f_0_52"/>
          <p:cNvSpPr txBox="1"/>
          <p:nvPr>
            <p:ph idx="6" type="body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5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5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8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8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9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9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9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0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4feba157f_0_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g64feba157f_0_9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hyperlink" Target="https://www.youtube.com/watch?v=HgqeWob36To" TargetMode="External"/><Relationship Id="rId5" Type="http://schemas.openxmlformats.org/officeDocument/2006/relationships/hyperlink" Target="https://www.youtube.com/watch?v=izjVZoDSXEE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1.xml"/><Relationship Id="rId4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hyperlink" Target="https://www.youtube.com/watch?v=mdEPxlHj-Yc" TargetMode="External"/><Relationship Id="rId5" Type="http://schemas.openxmlformats.org/officeDocument/2006/relationships/hyperlink" Target="https://www.youtube.com/watch?v=ldS1mBlMqdI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2.xml"/><Relationship Id="rId4" Type="http://schemas.openxmlformats.org/officeDocument/2006/relationships/image" Target="../media/image1.jpg"/><Relationship Id="rId5" Type="http://schemas.openxmlformats.org/officeDocument/2006/relationships/hyperlink" Target="https://creativecommons.org/licenses/by-sa/4.0/deed.en" TargetMode="External"/><Relationship Id="rId6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/>
          <p:nvPr/>
        </p:nvSpPr>
        <p:spPr>
          <a:xfrm>
            <a:off x="5598050" y="3578050"/>
            <a:ext cx="3317400" cy="24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MODULE 2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DIGITAL</a:t>
            </a: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LITERACY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Basic functions of the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mobile devices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Source: Samsung Galaxy Tab 3 Lite manual</a:t>
            </a:r>
            <a:endParaRPr/>
          </a:p>
        </p:txBody>
      </p:sp>
      <p:sp>
        <p:nvSpPr>
          <p:cNvPr id="170" name="Google Shape;170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Physical buttons and exterior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interfaces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1480" y="1828800"/>
            <a:ext cx="7276680" cy="3493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Basic operations and functions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(demonstration)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"/>
          <p:cNvSpPr txBox="1"/>
          <p:nvPr/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Turning on and off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Charging the battery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Touch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gestures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1" marL="43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Tapping, double-tapping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1" marL="43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Holding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1" marL="43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Swiping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1" marL="43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Zooming in and out by </a:t>
            </a:r>
            <a:r>
              <a:rPr b="0" i="0" lang="en-US" sz="2400" u="sng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pinching two fingers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together or </a:t>
            </a:r>
            <a:r>
              <a:rPr b="0" i="0" lang="en-US" sz="2400" u="sng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spreading them apart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after touching the screen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p3"/>
          <p:cNvSpPr txBox="1"/>
          <p:nvPr/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Controlling the volume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Restarting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Locking and unlocking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Increasing/decreasing the screen brightness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Let’s do this together!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Activate the camera;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Point it at the presentation;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Press the camera icon/button on the screen;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Tap on the thumbnail of the photo you just made;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Zoom in a detail of the photo and then zoom out again;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Take a short video of the trainer while speaking;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Shooting photos and videos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AutoNum type="arabicParenR"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Finding settings on different tablets and different versions of Android;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Locating System settings;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Tapping “Language and input” menu item;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Chose preferred language among the available ones;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Edit keyboard settings and pick a second input language, if necessary.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/>
              <a:t>Helpful videos:</a:t>
            </a:r>
            <a:endParaRPr sz="1800" u="sng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Language settings change: </a:t>
            </a:r>
            <a:r>
              <a:rPr lang="en-US" sz="1800" u="sng">
                <a:solidFill>
                  <a:schemeClr val="hlink"/>
                </a:solidFill>
                <a:hlinkClick r:id="rId4"/>
              </a:rPr>
              <a:t>https://www.youtube.com/watch?v=mdEPxlHj-Yc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Input language change: </a:t>
            </a:r>
            <a:r>
              <a:rPr lang="en-US" sz="1800" u="sng">
                <a:solidFill>
                  <a:schemeClr val="hlink"/>
                </a:solidFill>
                <a:hlinkClick r:id="rId5"/>
              </a:rPr>
              <a:t>https://www.youtube.com/watch?v=ldS1mBlMqdI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93" name="Google Shape;193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Changing the language settings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b="0" i="0" lang="en-US" sz="2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Typing capital and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</a:br>
            <a:r>
              <a:rPr b="0" i="0" lang="en-US" sz="2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small letters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3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b="0" i="0" lang="en-US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Numbers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5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b="0" i="0" lang="en-US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6"/>
                  </a:ext>
                </a:extLst>
              </a:rPr>
              <a:t>Special symbols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7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b="0" i="0" lang="en-US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8"/>
                  </a:ext>
                </a:extLst>
              </a:rPr>
              <a:t>Spaces and new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9"/>
                  </a:ext>
                </a:extLst>
              </a:rPr>
            </a:br>
            <a:r>
              <a:rPr b="0" i="0" lang="en-US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10"/>
                  </a:ext>
                </a:extLst>
              </a:rPr>
              <a:t>lines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11"/>
                </a:ext>
              </a:extLst>
            </a:endParaRPr>
          </a:p>
          <a:p>
            <a:pPr indent="-216000" lvl="0" marL="21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b="0" i="0" lang="en-US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12"/>
                  </a:ext>
                </a:extLst>
              </a:rPr>
              <a:t>Emojis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Image by Rpajares, licensed under </a:t>
            </a:r>
            <a:r>
              <a:rPr b="0" i="0" lang="en-US" sz="1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_x0001_Creative Commons Attribution-Share Alike 4.0 international license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_x0001_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Using the virtual keyboard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297680" y="1830960"/>
            <a:ext cx="4846320" cy="348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4feba157f_0_3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/>
              <a:t>All images are from pixabay.com, protected under Simplified Pixabay License (https://pixabay.com/service/license/)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/>
              <a:t>Any other resources, that are not sourced from pixabay.com are under CC0 - Public domain (https://pixabay.com/service/license/)</a:t>
            </a:r>
            <a:endParaRPr sz="1800"/>
          </a:p>
        </p:txBody>
      </p:sp>
      <p:sp>
        <p:nvSpPr>
          <p:cNvPr id="208" name="Google Shape;208;g64feba157f_0_3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>
                <a:latin typeface="Calibri"/>
                <a:ea typeface="Calibri"/>
                <a:cs typeface="Calibri"/>
                <a:sym typeface="Calibri"/>
              </a:rPr>
              <a:t>Sources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2019-01-04T16:28:11Z</dcterms:created>
  <dc:creator>RSeneca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